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  <p:sldMasterId id="2147483678" r:id="rId2"/>
    <p:sldMasterId id="2147483690" r:id="rId3"/>
    <p:sldMasterId id="2147483702" r:id="rId4"/>
    <p:sldMasterId id="2147483706" r:id="rId5"/>
  </p:sldMasterIdLst>
  <p:handoutMasterIdLst>
    <p:handoutMasterId r:id="rId7"/>
  </p:handoutMasterIdLst>
  <p:sldIdLst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A7B4212-9B00-CDF5-EC34-1D1F89078169}" name="Leah Skogman" initials="LS" userId="S::lskogman@execinc.com::7c08db2b-9fb2-4c05-b6f0-6f27fcd7b8fe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91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6" y="5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1" d="100"/>
          <a:sy n="91" d="100"/>
        </p:scale>
        <p:origin x="3261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handoutMaster" Target="handoutMasters/handoutMaster1.xml"/><Relationship Id="rId12" Type="http://schemas.microsoft.com/office/2018/10/relationships/authors" Target="author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A3E587-8D4B-472A-8AC2-1426606EDD58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94B8BF-E964-4750-B86A-A54D1862C0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800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F5252-9F06-456B-AB4F-8FEF720E8A1F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877FD1-BEBF-44D3-AAED-9536953C2B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958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A61-F641-4113-8166-FEA8746BC1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951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A61-F641-4113-8166-FEA8746BC1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1714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1102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13828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7135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65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9293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96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9742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64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92066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90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4875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462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336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732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BE69D-9BCB-47A0-BEDE-79FF24A98B0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00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F40E-AEC5-4EC9-BF83-58AEAF323BB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32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F40E-AEC5-4EC9-BF83-58AEAF323BB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7102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A4F40E-AEC5-4EC9-BF83-58AEAF323BB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85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D6A61-F641-4113-8166-FEA8746BC1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039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jpe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jpe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F5E05-BA91-4E44-AAD9-1D640B7523E2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2CF36F-E3D1-4CC1-82CF-85361B5EB671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4" y="-130594"/>
            <a:ext cx="12424164" cy="698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322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5BE69D-9BCB-47A0-BEDE-79FF24A98B0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706B0-CAE2-4F03-A902-DD1BD9ACD4C8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233" y="-121651"/>
            <a:ext cx="12639937" cy="7078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86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5" r:id="rId3"/>
    <p:sldLayoutId id="2147483686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4F40E-AEC5-4EC9-BF83-58AEAF323BB6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7A547-06E9-4215-8D11-72C5BB442A8B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037" y="0"/>
            <a:ext cx="12206037" cy="6865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293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7D6A61-F641-4113-8166-FEA8746BC130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07C1AD-6709-4330-960F-0122FF898534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2291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7C0E1-C33C-45B8-AA16-6F90CC4464BC}" type="datetimeFigureOut">
              <a:rPr lang="en-US" smtClean="0"/>
              <a:t>6/12/2024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4A6B40-8E0F-4620-896F-E775267B7B3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520773" cy="7042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96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52611" y="681037"/>
            <a:ext cx="5021687" cy="1325563"/>
          </a:xfrm>
        </p:spPr>
        <p:txBody>
          <a:bodyPr/>
          <a:lstStyle/>
          <a:p>
            <a:r>
              <a:rPr lang="en-US" dirty="0"/>
              <a:t>Author Disclosures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Presenter: </a:t>
            </a:r>
          </a:p>
          <a:p>
            <a:pPr marL="0" indent="0">
              <a:buNone/>
            </a:pPr>
            <a:r>
              <a:rPr lang="en-US" dirty="0"/>
              <a:t>	Joe Smith: </a:t>
            </a:r>
            <a:r>
              <a:rPr lang="en-US" dirty="0" err="1"/>
              <a:t>DePuySynthes</a:t>
            </a:r>
            <a:r>
              <a:rPr lang="en-US" dirty="0"/>
              <a:t> (</a:t>
            </a:r>
            <a:r>
              <a:rPr lang="en-US" dirty="0" err="1"/>
              <a:t>a,b,c</a:t>
            </a:r>
            <a:r>
              <a:rPr lang="en-US" dirty="0"/>
              <a:t>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Co-Authors: </a:t>
            </a:r>
          </a:p>
          <a:p>
            <a:pPr marL="0" indent="0">
              <a:buNone/>
            </a:pPr>
            <a:r>
              <a:rPr lang="en-US" dirty="0"/>
              <a:t>	Sam Jones: Stryker (a) </a:t>
            </a:r>
          </a:p>
          <a:p>
            <a:pPr marL="0" indent="0">
              <a:buNone/>
            </a:pPr>
            <a:r>
              <a:rPr lang="en-US" dirty="0"/>
              <a:t>	Tom Miller: Medtronic (c) </a:t>
            </a:r>
          </a:p>
          <a:p>
            <a:pPr marL="0" indent="0">
              <a:buNone/>
            </a:pPr>
            <a:r>
              <a:rPr lang="en-US" dirty="0"/>
              <a:t>	John Jackson: </a:t>
            </a:r>
            <a:r>
              <a:rPr lang="en-US" dirty="0" err="1"/>
              <a:t>NuVasive</a:t>
            </a:r>
            <a:r>
              <a:rPr lang="en-US" dirty="0"/>
              <a:t> (e) </a:t>
            </a:r>
          </a:p>
          <a:p>
            <a:pPr marL="0" indent="0">
              <a:buNone/>
            </a:pPr>
            <a:r>
              <a:rPr lang="en-US" dirty="0"/>
              <a:t>	Brian Williams: No Relationships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32611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1275</TotalTime>
  <Words>48</Words>
  <Application>Microsoft Office PowerPoint</Application>
  <PresentationFormat>Widescreen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Calibri Light</vt:lpstr>
      <vt:lpstr>Custom Design</vt:lpstr>
      <vt:lpstr>1_Custom Design</vt:lpstr>
      <vt:lpstr>2_Custom Design</vt:lpstr>
      <vt:lpstr>3_Custom Design</vt:lpstr>
      <vt:lpstr>4_Custom Design</vt:lpstr>
      <vt:lpstr>Author Disclosures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Shawn Storey</dc:creator>
  <cp:lastModifiedBy>Madison Lower</cp:lastModifiedBy>
  <cp:revision>111</cp:revision>
  <dcterms:created xsi:type="dcterms:W3CDTF">2022-03-15T21:33:23Z</dcterms:created>
  <dcterms:modified xsi:type="dcterms:W3CDTF">2024-06-12T18:37:13Z</dcterms:modified>
</cp:coreProperties>
</file>