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8" r:id="rId2"/>
    <p:sldMasterId id="2147483690" r:id="rId3"/>
    <p:sldMasterId id="2147483702" r:id="rId4"/>
    <p:sldMasterId id="2147483706" r:id="rId5"/>
  </p:sldMasterIdLst>
  <p:handoutMasterIdLst>
    <p:handoutMasterId r:id="rId12"/>
  </p:handoutMasterIdLst>
  <p:sldIdLst>
    <p:sldId id="261" r:id="rId6"/>
    <p:sldId id="260" r:id="rId7"/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7B4212-9B00-CDF5-EC34-1D1F89078169}" name="Leah Skogman" initials="LS" userId="S::lskogman@execinc.com::7c08db2b-9fb2-4c05-b6f0-6f27fcd7b8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5" y="3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3E587-8D4B-472A-8AC2-1426606EDD5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4B8BF-E964-4750-B86A-A54D1862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80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A61-F641-4113-8166-FEA8746BC13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C1AD-6709-4330-960F-0122FF898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5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A61-F641-4113-8166-FEA8746BC13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C1AD-6709-4330-960F-0122FF898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7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8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1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29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96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7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4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69D-9BCB-47A0-BEDE-79FF24A98B0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06B0-CAE2-4F03-A902-DD1BD9AC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20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0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69D-9BCB-47A0-BEDE-79FF24A98B0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06B0-CAE2-4F03-A902-DD1BD9AC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69D-9BCB-47A0-BEDE-79FF24A98B0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06B0-CAE2-4F03-A902-DD1BD9AC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69D-9BCB-47A0-BEDE-79FF24A98B0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06B0-CAE2-4F03-A902-DD1BD9AC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F40E-AEC5-4EC9-BF83-58AEAF323BB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47-06E9-4215-8D11-72C5BB44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F40E-AEC5-4EC9-BF83-58AEAF323BB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47-06E9-4215-8D11-72C5BB44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1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F40E-AEC5-4EC9-BF83-58AEAF323BB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47-06E9-4215-8D11-72C5BB44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8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A61-F641-4113-8166-FEA8746BC13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C1AD-6709-4330-960F-0122FF898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5E05-BA91-4E44-AAD9-1D640B7523E2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F36F-E3D1-4CC1-82CF-85361B5EB6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" y="-130594"/>
            <a:ext cx="12424164" cy="69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BE69D-9BCB-47A0-BEDE-79FF24A98B0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06B0-CAE2-4F03-A902-DD1BD9ACD4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33" y="-121651"/>
            <a:ext cx="12639937" cy="70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5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F40E-AEC5-4EC9-BF83-58AEAF323BB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7A547-06E9-4215-8D11-72C5BB442A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7" y="0"/>
            <a:ext cx="12206037" cy="68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6A61-F641-4113-8166-FEA8746BC13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C1AD-6709-4330-960F-0122FF8985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2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C0E1-C33C-45B8-AA16-6F90CC4464B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20773" cy="70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9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6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42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62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9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26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Storey</dc:creator>
  <cp:lastModifiedBy>Michele Sewart</cp:lastModifiedBy>
  <cp:revision>110</cp:revision>
  <dcterms:created xsi:type="dcterms:W3CDTF">2022-03-15T21:33:23Z</dcterms:created>
  <dcterms:modified xsi:type="dcterms:W3CDTF">2024-04-08T15:57:25Z</dcterms:modified>
</cp:coreProperties>
</file>