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47312-D690-41B5-8B82-3C379368650A}" v="5" dt="2024-01-24T21:53:15.8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8B8A-2AEB-CC81-D506-C37C45DB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8376A1-7BDA-AC9E-8033-76C31C5AC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EE69D-E108-0E15-EF0B-EACBEB01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6E7D3-E0CE-8D29-76D5-DE13BBC7E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F462B-8F64-BE72-C591-32B89F7A1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square with a blue and white square with a blue and white square with a blue and white square with a blue and white square with a blue and white square with a blue and white square&#10;&#10;Description automatically generated">
            <a:extLst>
              <a:ext uri="{FF2B5EF4-FFF2-40B4-BE49-F238E27FC236}">
                <a16:creationId xmlns:a16="http://schemas.microsoft.com/office/drawing/2014/main" id="{6263260F-EC45-0DC1-6250-7502E30281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8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1C1F2-2AE9-7D08-2C9C-36EC72FD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F37DF-3BC3-042D-915B-CBF51F492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9188E-5E89-C25C-9314-E00497BE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EC4A-5ECA-B5C4-B7B8-F1E3560A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727AB-B366-67A8-5771-EE08DB68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creen shot of a computer&#10;&#10;Description automatically generated">
            <a:extLst>
              <a:ext uri="{FF2B5EF4-FFF2-40B4-BE49-F238E27FC236}">
                <a16:creationId xmlns:a16="http://schemas.microsoft.com/office/drawing/2014/main" id="{9F3CAAB1-055E-A12B-D89D-56B2F0EA4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8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59490-2D9B-7FB6-A1E2-3D355BBA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F48C4-B1EA-582F-4E2A-91DFAA93A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90AC3-0DD5-A66B-0F52-C2565694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B9F80-82FD-1C49-7E82-5C5DC47F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249B0-FB4E-C6D7-41A2-D4A71CB9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logo&#10;&#10;Description automatically generated">
            <a:extLst>
              <a:ext uri="{FF2B5EF4-FFF2-40B4-BE49-F238E27FC236}">
                <a16:creationId xmlns:a16="http://schemas.microsoft.com/office/drawing/2014/main" id="{CCCE8425-99D5-3D30-2F4A-4FD628AD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9078-94BE-DDDE-88A5-4688665E9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36B80-BD62-B825-975B-BCFB1D251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83F11-C427-1AF0-A093-6C0A88B99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A8E43-62EE-D787-DC06-AD627462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B48F4-F517-FCCC-B2F5-B7302C60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5464E3-ABF9-9459-0EE9-33C2B9B2A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background with blue text&#10;&#10;Description automatically generated">
            <a:extLst>
              <a:ext uri="{FF2B5EF4-FFF2-40B4-BE49-F238E27FC236}">
                <a16:creationId xmlns:a16="http://schemas.microsoft.com/office/drawing/2014/main" id="{4BB5214A-A0CC-84A2-A153-C1514038BB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D782-60FF-94DB-1A32-7CB76674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78A19-CC9A-91F0-626E-A113E783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138EA-6406-E3BE-7FFB-862D038E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CC9EA-186D-9C34-5686-5306FF26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2BE7D-CC11-0A56-4386-0B6B0938E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00616-8545-C792-D6B4-A3A54BD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44B9F-3B2D-01AF-1878-CF078A59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7088D-2B44-BA16-426D-963A76F7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olorful striped border with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223F9EDB-1DC1-A15A-DEC4-72C74275C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D782-60FF-94DB-1A32-7CB76674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78A19-CC9A-91F0-626E-A113E783A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138EA-6406-E3BE-7FFB-862D038E5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CC9EA-186D-9C34-5686-5306FF26C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2BE7D-CC11-0A56-4386-0B6B0938E3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00616-8545-C792-D6B4-A3A54BD74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244B9F-3B2D-01AF-1878-CF078A59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E7088D-2B44-BA16-426D-963A76F7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white rectangular frame with blue and yellow text">
            <a:extLst>
              <a:ext uri="{FF2B5EF4-FFF2-40B4-BE49-F238E27FC236}">
                <a16:creationId xmlns:a16="http://schemas.microsoft.com/office/drawing/2014/main" id="{3CE230E4-782F-D8F3-527F-1DFA69791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3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D3FE4-BEC7-89F6-C2E8-789812C98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5E1F2-C080-AF66-344B-36D50A894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0C7F0-E94E-31F4-A51F-A5FF88C4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65BC4-E6FF-48CF-AE30-19ACB0E6F9C5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A3B2D-0CE1-5193-F1FB-5EE8AC736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18D7E-9E2A-3A5F-AEAD-6BB9CD09D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C98E-6EB3-4649-A6B0-6C238BEB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460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Presenter: </a:t>
            </a:r>
          </a:p>
          <a:p>
            <a:pPr marL="0" indent="0">
              <a:buNone/>
            </a:pPr>
            <a:r>
              <a:rPr lang="en-US" dirty="0"/>
              <a:t>	Joe Smith: </a:t>
            </a:r>
            <a:r>
              <a:rPr lang="en-US" dirty="0" err="1"/>
              <a:t>DePuySynthes</a:t>
            </a:r>
            <a:r>
              <a:rPr lang="en-US" dirty="0"/>
              <a:t> (</a:t>
            </a:r>
            <a:r>
              <a:rPr lang="en-US" dirty="0" err="1"/>
              <a:t>a,b,c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Co-Authors: </a:t>
            </a:r>
          </a:p>
          <a:p>
            <a:pPr marL="0" indent="0">
              <a:buNone/>
            </a:pPr>
            <a:r>
              <a:rPr lang="en-US" dirty="0"/>
              <a:t>	Sam Jones: Stryker (a) </a:t>
            </a:r>
          </a:p>
          <a:p>
            <a:pPr marL="0" indent="0">
              <a:buNone/>
            </a:pPr>
            <a:r>
              <a:rPr lang="en-US" dirty="0"/>
              <a:t>	Tom Miller: Medtronic (c) </a:t>
            </a:r>
          </a:p>
          <a:p>
            <a:pPr marL="0" indent="0">
              <a:buNone/>
            </a:pPr>
            <a:r>
              <a:rPr lang="en-US" dirty="0"/>
              <a:t>	John Jackson: </a:t>
            </a:r>
            <a:r>
              <a:rPr lang="en-US" dirty="0" err="1"/>
              <a:t>NuVasive</a:t>
            </a:r>
            <a:r>
              <a:rPr lang="en-US" dirty="0"/>
              <a:t> (e) </a:t>
            </a:r>
          </a:p>
          <a:p>
            <a:pPr marL="0" indent="0">
              <a:buNone/>
            </a:pPr>
            <a:r>
              <a:rPr lang="en-US" dirty="0"/>
              <a:t>	Brian Williams: No Relationships</a:t>
            </a:r>
          </a:p>
          <a:p>
            <a:endParaRPr lang="en-US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230085" y="65903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Author Disclosures 	</a:t>
            </a:r>
          </a:p>
        </p:txBody>
      </p:sp>
    </p:spTree>
    <p:extLst>
      <p:ext uri="{BB962C8B-B14F-4D97-AF65-F5344CB8AC3E}">
        <p14:creationId xmlns:p14="http://schemas.microsoft.com/office/powerpoint/2010/main" val="2479363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Author Disclosures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Sewart</dc:creator>
  <cp:lastModifiedBy>Giovanni Claudio</cp:lastModifiedBy>
  <cp:revision>3</cp:revision>
  <dcterms:created xsi:type="dcterms:W3CDTF">2024-01-24T21:51:41Z</dcterms:created>
  <dcterms:modified xsi:type="dcterms:W3CDTF">2024-04-23T16:38:40Z</dcterms:modified>
</cp:coreProperties>
</file>